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3"/>
  </p:notesMasterIdLst>
  <p:sldIdLst>
    <p:sldId id="256" r:id="rId2"/>
  </p:sldIdLst>
  <p:sldSz cx="6858000" cy="9906000" type="A4"/>
  <p:notesSz cx="6877050" cy="96567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23383A2C-D6EA-44A1-B591-FA5AABA5756F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166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711" autoAdjust="0"/>
  </p:normalViewPr>
  <p:slideViewPr>
    <p:cSldViewPr>
      <p:cViewPr>
        <p:scale>
          <a:sx n="100" d="100"/>
          <a:sy n="100" d="100"/>
        </p:scale>
        <p:origin x="1590" y="-329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54" cy="48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4599" y="1"/>
            <a:ext cx="2980854" cy="48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84400" y="725488"/>
            <a:ext cx="2508250" cy="36210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504" y="4587193"/>
            <a:ext cx="5500042" cy="434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72851"/>
            <a:ext cx="2980854" cy="48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4599" y="9172851"/>
            <a:ext cx="2980854" cy="48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D80B5B-E430-4590-A953-A2F8D733D00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9691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234AE2-0867-4717-A685-67BF1D3511D9}" type="slidenum">
              <a:rPr lang="pt-BR" altLang="pt-BR" smtClean="0"/>
              <a:pPr/>
              <a:t>1</a:t>
            </a:fld>
            <a:endParaRPr lang="pt-BR" altLang="pt-BR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94731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6858000" cy="9906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68866" y="8114562"/>
            <a:ext cx="5537201" cy="77597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2464" y="1468986"/>
            <a:ext cx="5384800" cy="69790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2950" y="1458384"/>
            <a:ext cx="5384800" cy="697904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577141" y="1014100"/>
            <a:ext cx="425873" cy="820199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5694725" y="1279779"/>
            <a:ext cx="818896" cy="4251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2592684"/>
            <a:ext cx="4292601" cy="26405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5397343"/>
            <a:ext cx="4284134" cy="2201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78007" y="7738745"/>
            <a:ext cx="910366" cy="527403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533" y="7738745"/>
            <a:ext cx="3776134" cy="527403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0448" y="7738745"/>
            <a:ext cx="415517" cy="527403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61D2CE-C9FA-4244-85EF-6C1A4CBE414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4A2267-5FA1-4DDB-9B32-7F005323422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4" y="3234733"/>
            <a:ext cx="4690533" cy="1967442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2201" y="5381039"/>
            <a:ext cx="4673600" cy="1891516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DFDF82-6A55-4AEB-98A4-D0A69361F571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C7F6E-91E5-4C09-9422-4B75D9843F1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73836" y="3064255"/>
            <a:ext cx="2400300" cy="520395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97580" y="3061230"/>
            <a:ext cx="2400300" cy="520752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8402" y="3065562"/>
            <a:ext cx="2204641" cy="1184745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83002" y="3065560"/>
            <a:ext cx="2208276" cy="118872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51952B-AB01-4F89-B839-8347043F73A1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73836" y="4252976"/>
            <a:ext cx="2420874" cy="401523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483863" y="4253619"/>
            <a:ext cx="2420874" cy="401523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3F83E-FB79-4D9C-A540-6AE67AAD3B9B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D9D72-998F-417A-9DA6-1B27A363970E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6858000" cy="9906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474133" y="8750499"/>
            <a:ext cx="5791201" cy="77597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3351654" y="874124"/>
            <a:ext cx="2841706" cy="8265539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3353562" y="871728"/>
            <a:ext cx="2841706" cy="8265539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561903" y="833254"/>
            <a:ext cx="2841706" cy="8265539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562356" y="832104"/>
            <a:ext cx="2841706" cy="8265539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778330" y="424599"/>
            <a:ext cx="425873" cy="820199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4512885" y="678085"/>
            <a:ext cx="818896" cy="4251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831732" y="2917839"/>
            <a:ext cx="2298620" cy="2171053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3640718" y="1662546"/>
            <a:ext cx="2265594" cy="6681262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861094" y="5234303"/>
            <a:ext cx="2286668" cy="3033911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4756274" y="8501527"/>
            <a:ext cx="910366" cy="527403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685916" y="8420044"/>
            <a:ext cx="2641955" cy="527403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5667985" y="8517833"/>
            <a:ext cx="415517" cy="527403"/>
          </a:xfrm>
        </p:spPr>
        <p:txBody>
          <a:bodyPr/>
          <a:lstStyle/>
          <a:p>
            <a:pPr>
              <a:defRPr/>
            </a:pPr>
            <a:fld id="{CAFDED88-4949-4FA4-92A2-F6BE1B00367E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6858000" cy="9906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474133" y="8750499"/>
            <a:ext cx="5791201" cy="77597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561903" y="833254"/>
            <a:ext cx="2841706" cy="8265539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558794" y="831666"/>
            <a:ext cx="2841706" cy="8265539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3351654" y="874124"/>
            <a:ext cx="2841706" cy="8265539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3348576" y="872329"/>
            <a:ext cx="2841706" cy="8265539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778330" y="424599"/>
            <a:ext cx="425873" cy="820199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4512885" y="678085"/>
            <a:ext cx="818896" cy="4251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829818" y="2918968"/>
            <a:ext cx="2297430" cy="2166112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3673962" y="1743838"/>
            <a:ext cx="2185397" cy="6556928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864108" y="5230368"/>
            <a:ext cx="2283714" cy="303784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4759452" y="8505954"/>
            <a:ext cx="910366" cy="527403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685927" y="8422610"/>
            <a:ext cx="2489282" cy="527403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5671567" y="8522260"/>
            <a:ext cx="415517" cy="527403"/>
          </a:xfrm>
        </p:spPr>
        <p:txBody>
          <a:bodyPr/>
          <a:lstStyle/>
          <a:p>
            <a:pPr>
              <a:defRPr/>
            </a:pPr>
            <a:fld id="{2B894BA7-286F-45B6-8C3D-5FDAE66CC97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A378DC-EC26-40F0-8624-3FEDB4844CAE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1" y="1337108"/>
            <a:ext cx="1073150" cy="688120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3666" y="1598007"/>
            <a:ext cx="3884084" cy="635940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F997D2-3AD8-42EA-970E-082B1470B44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6858000" cy="9906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471488" y="8766810"/>
            <a:ext cx="5940743" cy="77597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8640" y="831003"/>
            <a:ext cx="5772150" cy="825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8640" y="832104"/>
            <a:ext cx="5772150" cy="825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407806" y="394465"/>
            <a:ext cx="425873" cy="820199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5889459" y="627530"/>
            <a:ext cx="818896" cy="425196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1267" y="1180952"/>
            <a:ext cx="5223934" cy="1736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3061149"/>
            <a:ext cx="4647304" cy="52055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40941" y="8390998"/>
            <a:ext cx="910366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8390998"/>
            <a:ext cx="415514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2652" y="8390998"/>
            <a:ext cx="41551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>
              <a:defRPr/>
            </a:pPr>
            <a:fld id="{96E76551-9489-468F-AED5-C9591A04CDB8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de cantos arredondados 30"/>
          <p:cNvSpPr/>
          <p:nvPr/>
        </p:nvSpPr>
        <p:spPr bwMode="auto">
          <a:xfrm>
            <a:off x="2780928" y="8841432"/>
            <a:ext cx="1224136" cy="18902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tângulo de cantos arredondados 24"/>
          <p:cNvSpPr/>
          <p:nvPr/>
        </p:nvSpPr>
        <p:spPr bwMode="auto">
          <a:xfrm>
            <a:off x="4293096" y="7181180"/>
            <a:ext cx="1152128" cy="22009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tângulo de cantos arredondados 18"/>
          <p:cNvSpPr/>
          <p:nvPr/>
        </p:nvSpPr>
        <p:spPr bwMode="auto">
          <a:xfrm>
            <a:off x="4293096" y="2746008"/>
            <a:ext cx="1224136" cy="190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tângulo de cantos arredondados 13"/>
          <p:cNvSpPr/>
          <p:nvPr/>
        </p:nvSpPr>
        <p:spPr bwMode="auto">
          <a:xfrm>
            <a:off x="1340768" y="2746008"/>
            <a:ext cx="1152128" cy="190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tângulo de cantos arredondados 11"/>
          <p:cNvSpPr/>
          <p:nvPr/>
        </p:nvSpPr>
        <p:spPr bwMode="auto">
          <a:xfrm>
            <a:off x="1268760" y="5162485"/>
            <a:ext cx="1368152" cy="22256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51" name="Rectangle 29"/>
          <p:cNvSpPr>
            <a:spLocks noChangeArrowheads="1"/>
          </p:cNvSpPr>
          <p:nvPr/>
        </p:nvSpPr>
        <p:spPr bwMode="auto">
          <a:xfrm>
            <a:off x="548680" y="2720752"/>
            <a:ext cx="2807667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altLang="pt-BR" sz="1100" b="1" dirty="0">
                <a:latin typeface="Arial Black" pitchFamily="34" charset="0"/>
              </a:rPr>
              <a:t>INTRODUÇÃO</a:t>
            </a:r>
          </a:p>
          <a:p>
            <a:pPr algn="just"/>
            <a:r>
              <a:rPr lang="pt-BR" sz="900" b="1" dirty="0"/>
              <a:t>    </a:t>
            </a:r>
            <a:endParaRPr lang="pt-BR" altLang="pt-BR" sz="900" dirty="0">
              <a:latin typeface="Arial" charset="0"/>
            </a:endParaRPr>
          </a:p>
          <a:p>
            <a:pPr indent="182563" algn="just"/>
            <a:r>
              <a:rPr lang="pt-BR" altLang="pt-BR" sz="900" dirty="0">
                <a:latin typeface="Arial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</a:t>
            </a:r>
          </a:p>
          <a:p>
            <a:pPr indent="182563" algn="just"/>
            <a:r>
              <a:rPr lang="pt-BR" altLang="pt-BR" sz="900" dirty="0">
                <a:latin typeface="Arial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</a:t>
            </a:r>
          </a:p>
          <a:p>
            <a:pPr indent="182563" algn="just"/>
            <a:endParaRPr lang="pt-BR" altLang="pt-BR" sz="900" dirty="0">
              <a:latin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</a:endParaRPr>
          </a:p>
        </p:txBody>
      </p:sp>
      <p:sp>
        <p:nvSpPr>
          <p:cNvPr id="2055" name="Text Box 764"/>
          <p:cNvSpPr txBox="1">
            <a:spLocks noChangeArrowheads="1"/>
          </p:cNvSpPr>
          <p:nvPr/>
        </p:nvSpPr>
        <p:spPr bwMode="auto">
          <a:xfrm>
            <a:off x="3523725" y="2720752"/>
            <a:ext cx="2785595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pt-BR" sz="1100" b="1" dirty="0">
                <a:solidFill>
                  <a:srgbClr val="000000"/>
                </a:solidFill>
                <a:latin typeface="Arial Black" pitchFamily="34" charset="0"/>
              </a:rPr>
              <a:t>RESULTADOS</a:t>
            </a:r>
            <a:r>
              <a:rPr lang="en-US" altLang="pt-BR" sz="1100" b="1" dirty="0">
                <a:solidFill>
                  <a:srgbClr val="000000"/>
                </a:solidFill>
                <a:latin typeface="Arial" charset="0"/>
              </a:rPr>
              <a:t> </a:t>
            </a:r>
            <a:endParaRPr lang="pt-BR" altLang="pt-BR" sz="1100" b="1" dirty="0">
              <a:solidFill>
                <a:srgbClr val="000000"/>
              </a:solidFill>
              <a:latin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r>
              <a:rPr lang="pt-BR" altLang="pt-BR" sz="900" dirty="0">
                <a:latin typeface="Arial" charset="0"/>
                <a:cs typeface="Arial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</a:t>
            </a:r>
          </a:p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r>
              <a:rPr lang="pt-BR" altLang="pt-BR" sz="900" dirty="0">
                <a:latin typeface="Arial" charset="0"/>
                <a:cs typeface="Arial" charset="0"/>
              </a:rPr>
              <a:t>.</a:t>
            </a:r>
          </a:p>
          <a:p>
            <a:pPr indent="182563" algn="just"/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2056" name="Text Box 22"/>
          <p:cNvSpPr txBox="1">
            <a:spLocks noChangeArrowheads="1"/>
          </p:cNvSpPr>
          <p:nvPr/>
        </p:nvSpPr>
        <p:spPr bwMode="auto">
          <a:xfrm>
            <a:off x="0" y="1208584"/>
            <a:ext cx="6696743" cy="115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12413" tIns="206207" rIns="412413" bIns="206207">
            <a:spAutoFit/>
          </a:bodyPr>
          <a:lstStyle/>
          <a:p>
            <a:pPr marL="1588" algn="ctr" defTabSz="4124325" eaLnBrk="1" hangingPunct="1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PERCEPÇÃO AMBIENTAL EM DOIS TRECHOS DO IGARAPÉ DO MINDÚ</a:t>
            </a:r>
          </a:p>
          <a:p>
            <a:pPr marL="1588" algn="ctr" defTabSz="4124325" eaLnBrk="1" hangingPunct="1"/>
            <a:endParaRPr lang="pt-BR" altLang="pt-BR" sz="1600" b="1" dirty="0">
              <a:latin typeface="Arial" charset="0"/>
            </a:endParaRPr>
          </a:p>
        </p:txBody>
      </p:sp>
      <p:sp>
        <p:nvSpPr>
          <p:cNvPr id="2058" name="Text Box 24"/>
          <p:cNvSpPr txBox="1">
            <a:spLocks noChangeArrowheads="1"/>
          </p:cNvSpPr>
          <p:nvPr/>
        </p:nvSpPr>
        <p:spPr bwMode="auto">
          <a:xfrm>
            <a:off x="238207" y="1912892"/>
            <a:ext cx="64311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indent="95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746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indent="0" algn="ctr">
              <a:defRPr/>
            </a:pPr>
            <a:r>
              <a:rPr lang="pt-BR" sz="1000" b="1" dirty="0">
                <a:latin typeface="Arial" charset="0"/>
                <a:cs typeface="Arial" charset="0"/>
              </a:rPr>
              <a:t>CASTRO, </a:t>
            </a:r>
            <a:r>
              <a:rPr lang="pt-BR" sz="1000" dirty="0">
                <a:latin typeface="Arial" charset="0"/>
                <a:cs typeface="Arial" charset="0"/>
              </a:rPr>
              <a:t>Plácido de</a:t>
            </a:r>
            <a:r>
              <a:rPr lang="pt-BR" sz="1000" b="1" dirty="0">
                <a:latin typeface="Arial" charset="0"/>
                <a:cs typeface="Arial" charset="0"/>
              </a:rPr>
              <a:t>¹, NASCIMENTO, </a:t>
            </a:r>
            <a:r>
              <a:rPr lang="pt-BR" sz="1000" dirty="0">
                <a:latin typeface="Arial" charset="0"/>
                <a:cs typeface="Arial" charset="0"/>
              </a:rPr>
              <a:t>Edison Arantes do</a:t>
            </a:r>
            <a:r>
              <a:rPr lang="pt-BR" sz="1000" baseline="30000" dirty="0">
                <a:latin typeface="Arial" charset="0"/>
                <a:cs typeface="Arial" charset="0"/>
              </a:rPr>
              <a:t>2</a:t>
            </a:r>
          </a:p>
          <a:p>
            <a:pPr indent="0" algn="ctr">
              <a:defRPr/>
            </a:pPr>
            <a:endParaRPr lang="pt-BR" sz="1000" dirty="0">
              <a:latin typeface="Arial" charset="0"/>
              <a:cs typeface="Arial" charset="0"/>
            </a:endParaRPr>
          </a:p>
          <a:p>
            <a:pPr indent="0" algn="ctr">
              <a:defRPr/>
            </a:pPr>
            <a:r>
              <a:rPr lang="pt-BR" sz="800" i="1" dirty="0">
                <a:latin typeface="Arial" charset="0"/>
                <a:cs typeface="Arial" charset="0"/>
              </a:rPr>
              <a:t>1. Graduandos em Engenharia Ambiental e Energias Renováveis; 2. Professor  Doutor  da FAMETRO.</a:t>
            </a:r>
          </a:p>
        </p:txBody>
      </p:sp>
      <p:sp>
        <p:nvSpPr>
          <p:cNvPr id="2061" name="Retângulo 37"/>
          <p:cNvSpPr>
            <a:spLocks noChangeArrowheads="1"/>
          </p:cNvSpPr>
          <p:nvPr/>
        </p:nvSpPr>
        <p:spPr bwMode="auto">
          <a:xfrm>
            <a:off x="512419" y="8803104"/>
            <a:ext cx="5796901" cy="121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Aft>
                <a:spcPts val="600"/>
              </a:spcAft>
              <a:defRPr/>
            </a:pPr>
            <a:r>
              <a:rPr lang="pt-BR" altLang="pt-BR" sz="1100" b="1" dirty="0">
                <a:solidFill>
                  <a:srgbClr val="000000"/>
                </a:solidFill>
                <a:latin typeface="Arial Black" pitchFamily="34" charset="0"/>
              </a:rPr>
              <a:t>REFERÊNCIAS</a:t>
            </a:r>
            <a:endParaRPr lang="pt-BR" altLang="pt-BR" sz="1100" dirty="0">
              <a:latin typeface="Arial Black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pt-BR" altLang="pt-BR" sz="1100" dirty="0">
                <a:solidFill>
                  <a:srgbClr val="000000"/>
                </a:solidFill>
                <a:latin typeface="Arial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Eeeeeeeeeeeeeeeeeeeeeeeeeeeeeeeeeeeeeeeeeeeeeeeeeeeeeeeeeeeeeeeeeeeeeeeeeeeeeeeeeeeeeeeeeeeeeeeeeeeeeeeeeeeeeeeeeeeeeeeeeeeeeeeeeeeeeeeeeeeeeeeeeeeeeeeeeeeeeeeeeeeeeeeeeeeeeeeeeeeeeeeeeeeeeeeeeeeeeeeeeeeeeeeeeeeeeeeeeeeeeeeeeeeeeeeeeeeee</a:t>
            </a:r>
          </a:p>
          <a:p>
            <a:pPr marL="87313" indent="-87313" algn="just">
              <a:defRPr/>
            </a:pPr>
            <a:endParaRPr lang="pt-BR" alt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9"/>
          <p:cNvSpPr>
            <a:spLocks noChangeArrowheads="1"/>
          </p:cNvSpPr>
          <p:nvPr/>
        </p:nvSpPr>
        <p:spPr bwMode="auto">
          <a:xfrm>
            <a:off x="548680" y="5134178"/>
            <a:ext cx="2807667" cy="358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1100" b="1" dirty="0">
                <a:latin typeface="Arial Black" pitchFamily="34" charset="0"/>
              </a:rPr>
              <a:t>METODOLOGIA</a:t>
            </a:r>
          </a:p>
          <a:p>
            <a:pPr algn="ctr"/>
            <a:endParaRPr lang="en-US" sz="900" b="1" dirty="0">
              <a:latin typeface="Arial" charset="0"/>
            </a:endParaRPr>
          </a:p>
          <a:p>
            <a:pPr algn="ctr"/>
            <a:endParaRPr lang="en-US" sz="900" b="1" dirty="0">
              <a:latin typeface="Arial" charset="0"/>
            </a:endParaRPr>
          </a:p>
          <a:p>
            <a:pPr indent="182563" algn="just"/>
            <a:endParaRPr lang="pt-BR" sz="900" dirty="0">
              <a:latin typeface="Arial" charset="0"/>
              <a:cs typeface="Times New Roman" pitchFamily="18" charset="0"/>
            </a:endParaRPr>
          </a:p>
          <a:p>
            <a:pPr indent="182563" algn="just"/>
            <a:r>
              <a:rPr lang="pt-BR" sz="900" dirty="0">
                <a:latin typeface="Arial" charset="0"/>
                <a:cs typeface="Times New Roman" pitchFamily="18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.</a:t>
            </a:r>
          </a:p>
          <a:p>
            <a:pPr indent="182563" algn="just"/>
            <a:r>
              <a:rPr lang="pt-BR" altLang="pt-BR" sz="900" dirty="0">
                <a:latin typeface="Arial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</a:t>
            </a:r>
          </a:p>
          <a:p>
            <a:pPr indent="182563" algn="just"/>
            <a:endParaRPr lang="pt-BR" sz="900" dirty="0">
              <a:latin typeface="Arial" charset="0"/>
              <a:cs typeface="Times New Roman" pitchFamily="18" charset="0"/>
            </a:endParaRPr>
          </a:p>
          <a:p>
            <a:pPr indent="182563" algn="just"/>
            <a:endParaRPr lang="pt-BR" sz="900" dirty="0">
              <a:latin typeface="Arial" charset="0"/>
              <a:cs typeface="Times New Roman" pitchFamily="18" charset="0"/>
            </a:endParaRPr>
          </a:p>
        </p:txBody>
      </p:sp>
      <p:sp>
        <p:nvSpPr>
          <p:cNvPr id="23" name="Text Box 764"/>
          <p:cNvSpPr txBox="1">
            <a:spLocks noChangeArrowheads="1"/>
          </p:cNvSpPr>
          <p:nvPr/>
        </p:nvSpPr>
        <p:spPr bwMode="auto">
          <a:xfrm>
            <a:off x="3454674" y="7185248"/>
            <a:ext cx="285464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altLang="pt-BR" sz="1100" b="1" dirty="0">
                <a:solidFill>
                  <a:srgbClr val="000000"/>
                </a:solidFill>
                <a:latin typeface="Arial Black" pitchFamily="34" charset="0"/>
              </a:rPr>
              <a:t>CONCLUSÃO</a:t>
            </a:r>
            <a:endParaRPr lang="pt-BR" altLang="pt-BR" sz="800" dirty="0">
              <a:latin typeface="Arial Black" pitchFamily="34" charset="0"/>
            </a:endParaRPr>
          </a:p>
          <a:p>
            <a:pPr indent="182563" algn="just"/>
            <a:r>
              <a:rPr lang="pt-BR" altLang="pt-BR" sz="900" dirty="0">
                <a:latin typeface="Arial" charset="0"/>
                <a:cs typeface="Arial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</a:t>
            </a:r>
          </a:p>
          <a:p>
            <a:pPr indent="182563" algn="just"/>
            <a:endParaRPr lang="pt-BR" altLang="pt-BR" sz="800" dirty="0">
              <a:latin typeface="Arial" charset="0"/>
              <a:cs typeface="Arial" charset="0"/>
            </a:endParaRPr>
          </a:p>
        </p:txBody>
      </p:sp>
      <p:sp>
        <p:nvSpPr>
          <p:cNvPr id="32" name="Igual 31"/>
          <p:cNvSpPr/>
          <p:nvPr/>
        </p:nvSpPr>
        <p:spPr bwMode="auto">
          <a:xfrm>
            <a:off x="-1251520" y="1245332"/>
            <a:ext cx="9361040" cy="107268"/>
          </a:xfrm>
          <a:prstGeom prst="mathEqual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Igual 33"/>
          <p:cNvSpPr/>
          <p:nvPr/>
        </p:nvSpPr>
        <p:spPr bwMode="auto">
          <a:xfrm>
            <a:off x="-1251520" y="2541476"/>
            <a:ext cx="9361040" cy="107268"/>
          </a:xfrm>
          <a:prstGeom prst="mathEqual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049" name="Conector reto 2048"/>
          <p:cNvCxnSpPr/>
          <p:nvPr/>
        </p:nvCxnSpPr>
        <p:spPr bwMode="auto">
          <a:xfrm flipH="1">
            <a:off x="3418658" y="2841392"/>
            <a:ext cx="9697" cy="592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D97960FE-82A4-4FAC-92DF-0981C1B3D9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42" y="13023"/>
            <a:ext cx="6858000" cy="1246403"/>
          </a:xfrm>
          <a:prstGeom prst="rect">
            <a:avLst/>
          </a:prstGeom>
        </p:spPr>
      </p:pic>
      <p:sp>
        <p:nvSpPr>
          <p:cNvPr id="21" name="Text Box 764">
            <a:extLst>
              <a:ext uri="{FF2B5EF4-FFF2-40B4-BE49-F238E27FC236}">
                <a16:creationId xmlns:a16="http://schemas.microsoft.com/office/drawing/2014/main" id="{EC272E31-B895-4ED6-947D-C2FF20660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733" y="4805938"/>
            <a:ext cx="2497563" cy="28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r>
              <a:rPr lang="pt-BR" altLang="pt-BR" sz="900" dirty="0">
                <a:latin typeface="Arial" charset="0"/>
                <a:cs typeface="Arial" charset="0"/>
              </a:rPr>
              <a:t>GRÁFICOS (SE </a:t>
            </a:r>
            <a:r>
              <a:rPr lang="pt-BR" altLang="pt-BR" sz="900">
                <a:latin typeface="Arial" charset="0"/>
                <a:cs typeface="Arial" charset="0"/>
              </a:rPr>
              <a:t>HOUVER)</a:t>
            </a:r>
          </a:p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r>
              <a:rPr lang="pt-BR" altLang="pt-BR" sz="900" dirty="0">
                <a:latin typeface="Arial" charset="0"/>
                <a:cs typeface="Arial" charset="0"/>
              </a:rPr>
              <a:t>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e</a:t>
            </a:r>
          </a:p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endParaRPr lang="pt-BR" altLang="pt-BR" sz="900" dirty="0">
              <a:latin typeface="Arial" charset="0"/>
              <a:cs typeface="Arial" charset="0"/>
            </a:endParaRPr>
          </a:p>
          <a:p>
            <a:pPr indent="182563" algn="just"/>
            <a:r>
              <a:rPr lang="pt-BR" altLang="pt-BR" sz="900" dirty="0">
                <a:latin typeface="Arial" charset="0"/>
                <a:cs typeface="Arial" charset="0"/>
              </a:rPr>
              <a:t>.</a:t>
            </a:r>
          </a:p>
          <a:p>
            <a:pPr indent="182563" algn="just"/>
            <a:endParaRPr lang="pt-BR" altLang="pt-BR" sz="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no">
  <a:themeElements>
    <a:clrScheme name="Pi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i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4013</TotalTime>
  <Words>60</Words>
  <Application>Microsoft Office PowerPoint</Application>
  <PresentationFormat>Papel A4 (210 x 297 mm)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Brush Script MT</vt:lpstr>
      <vt:lpstr>Constantia</vt:lpstr>
      <vt:lpstr>Franklin Gothic Book</vt:lpstr>
      <vt:lpstr>Rage Italic</vt:lpstr>
      <vt:lpstr>Times New Roman</vt:lpstr>
      <vt:lpstr>Pino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Ademir Fontana</dc:creator>
  <cp:lastModifiedBy>Maik Antonio</cp:lastModifiedBy>
  <cp:revision>711</cp:revision>
  <dcterms:created xsi:type="dcterms:W3CDTF">2004-11-29T01:18:47Z</dcterms:created>
  <dcterms:modified xsi:type="dcterms:W3CDTF">2017-09-06T23:11:41Z</dcterms:modified>
</cp:coreProperties>
</file>